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F92C7-375C-7761-BB93-09489BB36F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FD8973-9CFE-9C9C-8ADF-4085530800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83D52A-74FB-9B90-6448-7104314E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A4C62F-B73B-FEAA-FF99-925375167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178ED8-7E77-475E-D78F-727D4B9D39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727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F2AE1-0BE9-BB6D-656F-FCA00F2928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FC3B06-386D-980F-0F8F-782F83E956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3A88F6-E31B-6288-2C74-9F4F83CEF3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B9C85-AE01-BE43-B8FF-F64240B16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49BB84-781F-D63F-ACB2-01C6CD4213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122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67C281-D5A0-CF15-A8DB-5A4E453158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6F7B7E-14D8-E44D-CA88-A199A60B2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0B2606-70E0-6AF0-3EAA-674E00C92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866BCF-13C7-3A7C-3C4B-245E65F4A8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B5E35-60B7-9F1C-AE52-D826408F7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19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9BAA4-C272-CE57-3889-732A3A5C7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A389FA-EB6E-80AB-E611-81A3672088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B069B4-6681-F5D4-3FA0-B579A2314B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E1DA2F-2FE9-6350-CDD3-7C6A4E88F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900A80-8A03-DA8A-E0EB-47C50362D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5C29F8-F1B4-92E7-15FC-FA95B75EF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723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FE5AE-BD05-7FF7-26D9-11FD797DE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86CD08-B362-06C5-1BDB-35BC98492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BC55D9-E258-87DB-DF57-EB15A6A449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2FDDDD6-DF48-40C6-D51A-D64FA5AA87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8ABCBB5-726C-BD0A-6CB1-51A0C03B62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6F603F-74EE-CF8D-E8E7-C9C3392624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EBA029-8C36-55C3-ABB2-AE2842501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DFACD0-4607-0986-2124-862EEB755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7805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3C706-504F-274D-C27F-95AE180FE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C32CC6B-9BC6-3556-4B66-3301A7F42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73EF89-211F-2CCE-1576-DDCC18995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7FD024-C4A2-99C9-685D-2D7105E2CE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4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9A8BB3-4CFA-8941-FD97-EAB408D8C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4E9BC2-E1C6-29E3-BBD2-4C2D92A37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EC64C9-E15A-2D3E-F045-C91EB5B46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06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82A0C5-38DE-A876-495E-63297D74CA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0A6C2-5A6E-DE4D-32D4-6E3A713A8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34DDE1-8421-7ACD-E1B1-D985E444C8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83B443-D655-8748-2767-6BED108AF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80B404-DA85-AFCA-741F-246D8F9BD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58786-70E8-47A0-8237-572CA7744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25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875335-C108-AC96-6C99-9F27B39CDB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38551C0-BAA0-269A-719C-719D9EE007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8CEDE7-B826-2F3C-0D02-98D56C8C46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9B52B90-A305-3EF1-4566-B50F6AF42B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74206D-9C85-7386-1329-CF48FBA376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DF2E58-2298-63F8-0AC7-FA43CFE92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145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27FA7-3318-7D53-177C-0E6588739B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8CD4E0A-5756-8EF7-DBCD-43193DFF8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78493F-DD5C-7359-E01A-2A8BEB499B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22F8C9-1479-6262-3C83-7706F7203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EB7899-7EEB-8494-514D-F0EAB177CE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9797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D88575B-77BD-C454-2C57-B51F55C70C9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B576A0-FA03-044C-8A06-C901616B80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375F1-CB34-47E3-1EA3-EE771B40F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3B955F-A994-765E-D1E5-66BE38826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27B0A1-4F2B-0FE9-A777-C74489266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3448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451722-66FC-5132-E261-BD5B0F4A9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B9AEB0-F2C6-249D-5A22-1DA1B1BE81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F0C889-93E9-16A8-B951-34817C6A266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190A07-DAD1-42E2-A501-F44180919A3C}" type="datetimeFigureOut">
              <a:rPr lang="en-GB" smtClean="0"/>
              <a:t>05/11/2024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35CC30-E1D3-8D41-88E4-5B5F7ACD4ED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54D563-6F68-9977-53CC-6EA7387AB45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C486C31-1D4B-42A9-8D7B-9480EB6E9D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077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16FFECD0-F9F9-3EBE-BC96-84F1DE9101F4}"/>
              </a:ext>
            </a:extLst>
          </p:cNvPr>
          <p:cNvGrpSpPr/>
          <p:nvPr/>
        </p:nvGrpSpPr>
        <p:grpSpPr>
          <a:xfrm>
            <a:off x="2759484" y="2270087"/>
            <a:ext cx="6673030" cy="1527072"/>
            <a:chOff x="2013770" y="154244"/>
            <a:chExt cx="9466544" cy="2184402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BA3F678-5528-7941-4B72-328D00934F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r="754" b="51232"/>
            <a:stretch/>
          </p:blipFill>
          <p:spPr>
            <a:xfrm>
              <a:off x="2013770" y="154244"/>
              <a:ext cx="2794204" cy="99514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76B2D1E2-DD0C-6013-9025-13DF8ACBD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807974" y="154244"/>
              <a:ext cx="3789722" cy="1990286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96CCF358-E188-7229-F1EA-D1923729C7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 t="48768" r="5469" b="2464"/>
            <a:stretch/>
          </p:blipFill>
          <p:spPr>
            <a:xfrm>
              <a:off x="2146505" y="1149388"/>
              <a:ext cx="2661469" cy="995142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4AF64CC-2296-38E2-3C2B-CFB4AD4AE10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47172"/>
            <a:stretch/>
          </p:blipFill>
          <p:spPr>
            <a:xfrm>
              <a:off x="8610676" y="1343504"/>
              <a:ext cx="2869638" cy="995142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DFAD1056-E2D6-58B8-E47B-A493399D85F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b="57861"/>
            <a:stretch/>
          </p:blipFill>
          <p:spPr>
            <a:xfrm>
              <a:off x="8389527" y="154244"/>
              <a:ext cx="2869638" cy="793802"/>
            </a:xfrm>
            <a:prstGeom prst="rect">
              <a:avLst/>
            </a:prstGeom>
          </p:spPr>
        </p:pic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D263539-A1AB-E97E-12C8-223214F62832}"/>
              </a:ext>
            </a:extLst>
          </p:cNvPr>
          <p:cNvSpPr/>
          <p:nvPr/>
        </p:nvSpPr>
        <p:spPr>
          <a:xfrm>
            <a:off x="3137282" y="3778099"/>
            <a:ext cx="5855110" cy="88490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Science is good when…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B60EFE3-E077-D5BC-7961-736DE1C4496F}"/>
              </a:ext>
            </a:extLst>
          </p:cNvPr>
          <p:cNvSpPr/>
          <p:nvPr/>
        </p:nvSpPr>
        <p:spPr>
          <a:xfrm>
            <a:off x="178566" y="170200"/>
            <a:ext cx="3759253" cy="194187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Children are encouraged to use their own curiosity 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2DCB83E-92B9-1220-C1CB-A0E0DCDCB4C1}"/>
              </a:ext>
            </a:extLst>
          </p:cNvPr>
          <p:cNvSpPr/>
          <p:nvPr/>
        </p:nvSpPr>
        <p:spPr>
          <a:xfrm>
            <a:off x="4216373" y="164131"/>
            <a:ext cx="3759253" cy="194187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Children are engaged in purposeful practical work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19C7091-D23D-E901-CE21-4780CA0FFEBB}"/>
              </a:ext>
            </a:extLst>
          </p:cNvPr>
          <p:cNvSpPr/>
          <p:nvPr/>
        </p:nvSpPr>
        <p:spPr>
          <a:xfrm>
            <a:off x="8254181" y="119886"/>
            <a:ext cx="3759253" cy="194187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Children’s Science learning is challenging for all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D9EC379-A280-A141-280B-5F518A107949}"/>
              </a:ext>
            </a:extLst>
          </p:cNvPr>
          <p:cNvSpPr/>
          <p:nvPr/>
        </p:nvSpPr>
        <p:spPr>
          <a:xfrm>
            <a:off x="178566" y="4803755"/>
            <a:ext cx="3759253" cy="194187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Planning is well sequenced and ‘why this, why now?’ is clear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094167C1-160E-5B12-4764-3395A86A7348}"/>
              </a:ext>
            </a:extLst>
          </p:cNvPr>
          <p:cNvSpPr/>
          <p:nvPr/>
        </p:nvSpPr>
        <p:spPr>
          <a:xfrm>
            <a:off x="4185210" y="4831993"/>
            <a:ext cx="3759253" cy="1941870"/>
          </a:xfrm>
          <a:prstGeom prst="roundRect">
            <a:avLst/>
          </a:prstGeom>
          <a:solidFill>
            <a:schemeClr val="accent4"/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Teachers have secure subject knowledge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A4D51DAE-45EF-9F4F-C176-A6AAE385C0DF}"/>
              </a:ext>
            </a:extLst>
          </p:cNvPr>
          <p:cNvSpPr/>
          <p:nvPr/>
        </p:nvSpPr>
        <p:spPr>
          <a:xfrm>
            <a:off x="8265211" y="4822811"/>
            <a:ext cx="3759253" cy="194187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CW Cursive Writing 4" panose="03050602040000000000" pitchFamily="66" charset="0"/>
              </a:rPr>
              <a:t>Relevant equipment is readily available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3A21AB7-AAC1-8D6C-A52E-74731833D63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60200" y="3857079"/>
            <a:ext cx="952500" cy="8763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80A8B1C-2F97-912B-E431-3F3FF72EAD7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5287" y="3876850"/>
            <a:ext cx="952500" cy="876300"/>
          </a:xfrm>
          <a:prstGeom prst="rect">
            <a:avLst/>
          </a:prstGeom>
        </p:spPr>
      </p:pic>
      <p:grpSp>
        <p:nvGrpSpPr>
          <p:cNvPr id="27" name="Group 26">
            <a:extLst>
              <a:ext uri="{FF2B5EF4-FFF2-40B4-BE49-F238E27FC236}">
                <a16:creationId xmlns:a16="http://schemas.microsoft.com/office/drawing/2014/main" id="{86DB955E-3EB5-F088-2D0E-FE4892AD253D}"/>
              </a:ext>
            </a:extLst>
          </p:cNvPr>
          <p:cNvGrpSpPr/>
          <p:nvPr/>
        </p:nvGrpSpPr>
        <p:grpSpPr>
          <a:xfrm flipH="1">
            <a:off x="9973215" y="2215706"/>
            <a:ext cx="2051249" cy="2426587"/>
            <a:chOff x="309116" y="2236415"/>
            <a:chExt cx="2051249" cy="2426587"/>
          </a:xfrm>
        </p:grpSpPr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05BD4CE-8E57-306D-B200-10C21442920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6308" y="2236415"/>
              <a:ext cx="1005438" cy="1017954"/>
            </a:xfrm>
            <a:prstGeom prst="rect">
              <a:avLst/>
            </a:prstGeom>
          </p:spPr>
        </p:pic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2E380247-4DF8-F068-CDA9-6C4C1EAC6B2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76083" y="2855860"/>
              <a:ext cx="984282" cy="984282"/>
            </a:xfrm>
            <a:prstGeom prst="rect">
              <a:avLst/>
            </a:prstGeom>
          </p:spPr>
        </p:pic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41DEB7F9-B860-2E5D-9748-FA921DDE5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9116" y="3630372"/>
              <a:ext cx="1032630" cy="1032630"/>
            </a:xfrm>
            <a:prstGeom prst="rect">
              <a:avLst/>
            </a:prstGeom>
          </p:spPr>
        </p:pic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864F5FF9-84BA-B90E-CE4E-84F29A73183B}"/>
              </a:ext>
            </a:extLst>
          </p:cNvPr>
          <p:cNvGrpSpPr/>
          <p:nvPr/>
        </p:nvGrpSpPr>
        <p:grpSpPr>
          <a:xfrm>
            <a:off x="298955" y="2182446"/>
            <a:ext cx="2051249" cy="2426587"/>
            <a:chOff x="309116" y="2236415"/>
            <a:chExt cx="2051249" cy="2426587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334B9579-5B85-6AA1-2BF2-B6F29745BF4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336308" y="2236415"/>
              <a:ext cx="1005438" cy="1017954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C01CBE5F-21EB-0817-2D54-4F4111216034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376083" y="2855860"/>
              <a:ext cx="984282" cy="984282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91D86D7-A824-1A2F-5D55-D8DDE07F2E1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09116" y="3630372"/>
              <a:ext cx="1032630" cy="10326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62001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51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CCW Cursive Writing 4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Sambrook</dc:creator>
  <cp:lastModifiedBy>Lauren Sambrook</cp:lastModifiedBy>
  <cp:revision>1</cp:revision>
  <dcterms:created xsi:type="dcterms:W3CDTF">2024-11-05T16:57:41Z</dcterms:created>
  <dcterms:modified xsi:type="dcterms:W3CDTF">2024-11-05T17:14:06Z</dcterms:modified>
</cp:coreProperties>
</file>